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isnik" initials="K" lastIdx="3" clrIdx="0">
    <p:extLst>
      <p:ext uri="{19B8F6BF-5375-455C-9EA6-DF929625EA0E}">
        <p15:presenceInfo xmlns:p15="http://schemas.microsoft.com/office/powerpoint/2012/main" userId="Kori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B2B"/>
    <a:srgbClr val="EF6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2FB4-987E-429C-9C62-64928ACE6D97}" type="datetimeFigureOut">
              <a:rPr lang="hr-HR" smtClean="0"/>
              <a:t>12.3.2020.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CEEE0540-9661-47CC-A431-6C403C8BEA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811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2FB4-987E-429C-9C62-64928ACE6D97}" type="datetimeFigureOut">
              <a:rPr lang="hr-HR" smtClean="0"/>
              <a:t>12.3.2020.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0540-9661-47CC-A431-6C403C8BEA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6573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2FB4-987E-429C-9C62-64928ACE6D97}" type="datetimeFigureOut">
              <a:rPr lang="hr-HR" smtClean="0"/>
              <a:t>12.3.2020.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0540-9661-47CC-A431-6C403C8BEA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754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2FB4-987E-429C-9C62-64928ACE6D97}" type="datetimeFigureOut">
              <a:rPr lang="hr-HR" smtClean="0"/>
              <a:t>12.3.2020.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0540-9661-47CC-A431-6C403C8BEA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424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2FB4-987E-429C-9C62-64928ACE6D97}" type="datetimeFigureOut">
              <a:rPr lang="hr-HR" smtClean="0"/>
              <a:t>12.3.2020.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0540-9661-47CC-A431-6C403C8BEA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9596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2FB4-987E-429C-9C62-64928ACE6D97}" type="datetimeFigureOut">
              <a:rPr lang="hr-HR" smtClean="0"/>
              <a:t>12.3.2020.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0540-9661-47CC-A431-6C403C8BEA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9718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2FB4-987E-429C-9C62-64928ACE6D97}" type="datetimeFigureOut">
              <a:rPr lang="hr-HR" smtClean="0"/>
              <a:t>12.3.2020.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0540-9661-47CC-A431-6C403C8BEA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0036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2FB4-987E-429C-9C62-64928ACE6D97}" type="datetimeFigureOut">
              <a:rPr lang="hr-HR" smtClean="0"/>
              <a:t>12.3.2020.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0540-9661-47CC-A431-6C403C8BEA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1708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2FB4-987E-429C-9C62-64928ACE6D97}" type="datetimeFigureOut">
              <a:rPr lang="hr-HR" smtClean="0"/>
              <a:t>12.3.2020.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0540-9661-47CC-A431-6C403C8BEA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9413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2FB4-987E-429C-9C62-64928ACE6D97}" type="datetimeFigureOut">
              <a:rPr lang="hr-HR" smtClean="0"/>
              <a:t>12.3.2020.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0540-9661-47CC-A431-6C403C8BEA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5390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94F2FB4-987E-429C-9C62-64928ACE6D97}" type="datetimeFigureOut">
              <a:rPr lang="hr-HR" smtClean="0"/>
              <a:t>12.3.2020.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0540-9661-47CC-A431-6C403C8BEA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9270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F2FB4-987E-429C-9C62-64928ACE6D97}" type="datetimeFigureOut">
              <a:rPr lang="hr-HR" smtClean="0"/>
              <a:t>12.3.2020.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EEE0540-9661-47CC-A431-6C403C8BEAF3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373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1163CD-5AC7-4B29-86A6-449B11E4A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2268" y="1056442"/>
            <a:ext cx="9232777" cy="3453413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1"/>
                </a:solidFill>
                <a:latin typeface="Algerian" panose="04020705040A02060702" pitchFamily="82" charset="0"/>
              </a:rPr>
              <a:t>OFFICE 365</a:t>
            </a:r>
            <a:br>
              <a:rPr lang="hr-HR" dirty="0">
                <a:solidFill>
                  <a:schemeClr val="tx1"/>
                </a:solidFill>
                <a:latin typeface="Algerian" panose="04020705040A02060702" pitchFamily="82" charset="0"/>
              </a:rPr>
            </a:br>
            <a:r>
              <a:rPr lang="hr-HR" dirty="0">
                <a:solidFill>
                  <a:schemeClr val="tx1"/>
                </a:solidFill>
                <a:latin typeface="Algerian" panose="04020705040A02060702" pitchFamily="82" charset="0"/>
              </a:rPr>
              <a:t>i </a:t>
            </a:r>
            <a:br>
              <a:rPr lang="hr-HR" dirty="0">
                <a:solidFill>
                  <a:schemeClr val="tx1"/>
                </a:solidFill>
                <a:latin typeface="Algerian" panose="04020705040A02060702" pitchFamily="82" charset="0"/>
              </a:rPr>
            </a:br>
            <a:r>
              <a:rPr lang="hr-HR" dirty="0">
                <a:solidFill>
                  <a:schemeClr val="tx1"/>
                </a:solidFill>
                <a:latin typeface="Algerian" panose="04020705040A02060702" pitchFamily="82" charset="0"/>
              </a:rPr>
              <a:t>alati</a:t>
            </a:r>
          </a:p>
        </p:txBody>
      </p:sp>
    </p:spTree>
    <p:extLst>
      <p:ext uri="{BB962C8B-B14F-4D97-AF65-F5344CB8AC3E}">
        <p14:creationId xmlns:p14="http://schemas.microsoft.com/office/powerpoint/2010/main" val="2450386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62FE868-49AF-4389-9147-D11A035BA2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1034" y="381740"/>
            <a:ext cx="10724224" cy="609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54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6CB8044-82CC-4A1C-AE19-54E8A09862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42657" y="310717"/>
            <a:ext cx="8484093" cy="6072327"/>
          </a:xfrm>
          <a:prstGeom prst="rect">
            <a:avLst/>
          </a:prstGeom>
          <a:ln>
            <a:solidFill>
              <a:srgbClr val="2B2B2B"/>
            </a:solidFill>
          </a:ln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C70D3D05-40E8-459F-858C-8714CF71C68E}"/>
              </a:ext>
            </a:extLst>
          </p:cNvPr>
          <p:cNvSpPr txBox="1"/>
          <p:nvPr/>
        </p:nvSpPr>
        <p:spPr>
          <a:xfrm>
            <a:off x="9419208" y="1047565"/>
            <a:ext cx="207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Odaberi prijava</a:t>
            </a:r>
          </a:p>
        </p:txBody>
      </p:sp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id="{AFD9D274-F0AE-466A-8B97-0D8D2342E77B}"/>
              </a:ext>
            </a:extLst>
          </p:cNvPr>
          <p:cNvCxnSpPr/>
          <p:nvPr/>
        </p:nvCxnSpPr>
        <p:spPr>
          <a:xfrm flipH="1" flipV="1">
            <a:off x="7892249" y="665825"/>
            <a:ext cx="1420427" cy="58592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048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57D04D0-AA79-4AE4-A73A-20D162066C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7406" y="168676"/>
            <a:ext cx="8338385" cy="5779364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2E154338-ADB9-4F31-B007-8203B45917CA}"/>
              </a:ext>
            </a:extLst>
          </p:cNvPr>
          <p:cNvSpPr txBox="1"/>
          <p:nvPr/>
        </p:nvSpPr>
        <p:spPr>
          <a:xfrm>
            <a:off x="8925791" y="1392382"/>
            <a:ext cx="2753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Odaberi</a:t>
            </a:r>
          </a:p>
          <a:p>
            <a:r>
              <a:rPr lang="hr-HR" dirty="0"/>
              <a:t> </a:t>
            </a:r>
            <a:r>
              <a:rPr lang="hr-HR" dirty="0" err="1"/>
              <a:t>AAI@EduHR</a:t>
            </a:r>
            <a:r>
              <a:rPr lang="hr-HR" dirty="0"/>
              <a:t> Prijava</a:t>
            </a:r>
          </a:p>
        </p:txBody>
      </p:sp>
      <p:cxnSp>
        <p:nvCxnSpPr>
          <p:cNvPr id="5" name="Ravni poveznik sa strelicom 4">
            <a:extLst>
              <a:ext uri="{FF2B5EF4-FFF2-40B4-BE49-F238E27FC236}">
                <a16:creationId xmlns:a16="http://schemas.microsoft.com/office/drawing/2014/main" id="{BDC74411-21AF-47E4-9A08-54E2DD7E0E4F}"/>
              </a:ext>
            </a:extLst>
          </p:cNvPr>
          <p:cNvCxnSpPr/>
          <p:nvPr/>
        </p:nvCxnSpPr>
        <p:spPr>
          <a:xfrm flipH="1">
            <a:off x="2574524" y="1811045"/>
            <a:ext cx="6178859" cy="612559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200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B7F38C1-FF4E-4ABF-85D4-C878B2338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82" y="407410"/>
            <a:ext cx="7924800" cy="5876925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FC8614E1-72E0-46E5-AFAE-B6827B909428}"/>
              </a:ext>
            </a:extLst>
          </p:cNvPr>
          <p:cNvSpPr txBox="1"/>
          <p:nvPr/>
        </p:nvSpPr>
        <p:spPr>
          <a:xfrm>
            <a:off x="8873837" y="1318598"/>
            <a:ext cx="2878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Upiši svoje podatke za prijavu</a:t>
            </a:r>
          </a:p>
        </p:txBody>
      </p:sp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EBC51A59-5569-44B4-9154-0AA0E48769FA}"/>
              </a:ext>
            </a:extLst>
          </p:cNvPr>
          <p:cNvCxnSpPr>
            <a:cxnSpLocks/>
          </p:cNvCxnSpPr>
          <p:nvPr/>
        </p:nvCxnSpPr>
        <p:spPr>
          <a:xfrm flipH="1">
            <a:off x="5543551" y="1880755"/>
            <a:ext cx="3049731" cy="966354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D73E7240-7297-42DD-A7B7-CA0B12E7A2C3}"/>
              </a:ext>
            </a:extLst>
          </p:cNvPr>
          <p:cNvCxnSpPr>
            <a:cxnSpLocks/>
          </p:cNvCxnSpPr>
          <p:nvPr/>
        </p:nvCxnSpPr>
        <p:spPr>
          <a:xfrm flipH="1">
            <a:off x="5850082" y="1880755"/>
            <a:ext cx="2743200" cy="1932709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207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12B7189-12A5-4792-ADFF-D309BAFCF2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41538" y="284086"/>
            <a:ext cx="8602462" cy="5663954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AF803B33-6AFA-45C8-A15A-D3BE460F7066}"/>
              </a:ext>
            </a:extLst>
          </p:cNvPr>
          <p:cNvSpPr txBox="1"/>
          <p:nvPr/>
        </p:nvSpPr>
        <p:spPr>
          <a:xfrm>
            <a:off x="9611591" y="1236518"/>
            <a:ext cx="2275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Odaberi </a:t>
            </a:r>
          </a:p>
          <a:p>
            <a:r>
              <a:rPr lang="hr-HR" dirty="0"/>
              <a:t>Odvedi me na Office365</a:t>
            </a:r>
          </a:p>
        </p:txBody>
      </p:sp>
      <p:cxnSp>
        <p:nvCxnSpPr>
          <p:cNvPr id="5" name="Ravni poveznik sa strelicom 4">
            <a:extLst>
              <a:ext uri="{FF2B5EF4-FFF2-40B4-BE49-F238E27FC236}">
                <a16:creationId xmlns:a16="http://schemas.microsoft.com/office/drawing/2014/main" id="{AC6583EE-99F4-4937-8967-ED2AB248CFC1}"/>
              </a:ext>
            </a:extLst>
          </p:cNvPr>
          <p:cNvCxnSpPr/>
          <p:nvPr/>
        </p:nvCxnSpPr>
        <p:spPr>
          <a:xfrm flipH="1">
            <a:off x="2836718" y="1828800"/>
            <a:ext cx="6515100" cy="331048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677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BBDDCB60-11D9-42D3-A8C5-F9AAA4937B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79394" y="284085"/>
            <a:ext cx="8197015" cy="5919288"/>
          </a:xfrm>
          <a:prstGeom prst="rect">
            <a:avLst/>
          </a:prstGeom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BB844F37-D3EF-4899-8BAD-CCAA6027972E}"/>
              </a:ext>
            </a:extLst>
          </p:cNvPr>
          <p:cNvSpPr/>
          <p:nvPr/>
        </p:nvSpPr>
        <p:spPr>
          <a:xfrm>
            <a:off x="3044537" y="2431473"/>
            <a:ext cx="1714500" cy="2805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9D116FD4-BC6F-489F-953F-EB014EF82AB6}"/>
              </a:ext>
            </a:extLst>
          </p:cNvPr>
          <p:cNvSpPr txBox="1"/>
          <p:nvPr/>
        </p:nvSpPr>
        <p:spPr>
          <a:xfrm>
            <a:off x="9144000" y="1506682"/>
            <a:ext cx="2234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Odaberi </a:t>
            </a:r>
          </a:p>
          <a:p>
            <a:r>
              <a:rPr lang="hr-HR" dirty="0"/>
              <a:t>Da</a:t>
            </a:r>
          </a:p>
        </p:txBody>
      </p:sp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id="{9D905A77-D7CF-4785-BD9C-0708FA73754D}"/>
              </a:ext>
            </a:extLst>
          </p:cNvPr>
          <p:cNvCxnSpPr/>
          <p:nvPr/>
        </p:nvCxnSpPr>
        <p:spPr>
          <a:xfrm flipH="1">
            <a:off x="5413664" y="2005445"/>
            <a:ext cx="3429000" cy="238991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85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5032F71-7502-4FFE-9F39-FBD44260EB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47439" y="334324"/>
            <a:ext cx="8261479" cy="5628443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3C81F5E9-F76D-4088-A48B-96BFB74E0F0B}"/>
              </a:ext>
            </a:extLst>
          </p:cNvPr>
          <p:cNvSpPr txBox="1"/>
          <p:nvPr/>
        </p:nvSpPr>
        <p:spPr>
          <a:xfrm>
            <a:off x="9382991" y="5288973"/>
            <a:ext cx="2213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Izaberi </a:t>
            </a:r>
            <a:r>
              <a:rPr lang="hr-HR" dirty="0" err="1"/>
              <a:t>Teams</a:t>
            </a:r>
            <a:endParaRPr lang="hr-HR" dirty="0"/>
          </a:p>
        </p:txBody>
      </p:sp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0A43D374-379C-476F-99E8-62EBA020EF39}"/>
              </a:ext>
            </a:extLst>
          </p:cNvPr>
          <p:cNvCxnSpPr>
            <a:cxnSpLocks/>
          </p:cNvCxnSpPr>
          <p:nvPr/>
        </p:nvCxnSpPr>
        <p:spPr>
          <a:xfrm flipH="1" flipV="1">
            <a:off x="5496792" y="2836718"/>
            <a:ext cx="3771899" cy="2636921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318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0F6DE63-184A-4482-B329-C24A5B0A6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32" y="601563"/>
            <a:ext cx="8739573" cy="5539463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80CD09B8-FC10-4EDF-BE2E-E4E1C1F5E496}"/>
              </a:ext>
            </a:extLst>
          </p:cNvPr>
          <p:cNvSpPr txBox="1"/>
          <p:nvPr/>
        </p:nvSpPr>
        <p:spPr>
          <a:xfrm>
            <a:off x="9653155" y="4395355"/>
            <a:ext cx="2112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Odaberi </a:t>
            </a:r>
          </a:p>
          <a:p>
            <a:r>
              <a:rPr lang="hr-HR" dirty="0"/>
              <a:t>Datoteka</a:t>
            </a:r>
          </a:p>
        </p:txBody>
      </p:sp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2A67A7F0-C517-437B-B5CD-806A324F7020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4229101" y="2005445"/>
            <a:ext cx="5424054" cy="2713076"/>
          </a:xfrm>
          <a:prstGeom prst="straightConnector1">
            <a:avLst/>
          </a:prstGeom>
          <a:ln w="158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58956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erija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1308</TotalTime>
  <Words>26</Words>
  <Application>Microsoft Office PowerPoint</Application>
  <PresentationFormat>Široki zaslon</PresentationFormat>
  <Paragraphs>12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Algerian</vt:lpstr>
      <vt:lpstr>Arial</vt:lpstr>
      <vt:lpstr>Rockwell</vt:lpstr>
      <vt:lpstr>Galerija</vt:lpstr>
      <vt:lpstr>OFFICE 365 i  alati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365 i  alati</dc:title>
  <dc:creator>Korisnik</dc:creator>
  <cp:lastModifiedBy>Korisnik</cp:lastModifiedBy>
  <cp:revision>8</cp:revision>
  <dcterms:created xsi:type="dcterms:W3CDTF">2020-03-12T17:12:59Z</dcterms:created>
  <dcterms:modified xsi:type="dcterms:W3CDTF">2020-03-13T15:01:42Z</dcterms:modified>
</cp:coreProperties>
</file>